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13"/>
  </p:notesMasterIdLst>
  <p:handoutMasterIdLst>
    <p:handoutMasterId r:id="rId14"/>
  </p:handoutMasterIdLst>
  <p:sldIdLst>
    <p:sldId id="668" r:id="rId6"/>
    <p:sldId id="1157" r:id="rId7"/>
    <p:sldId id="1153" r:id="rId8"/>
    <p:sldId id="1154" r:id="rId9"/>
    <p:sldId id="1155" r:id="rId10"/>
    <p:sldId id="1156" r:id="rId11"/>
    <p:sldId id="672" r:id="rId1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157"/>
            <p14:sldId id="1153"/>
            <p14:sldId id="1154"/>
            <p14:sldId id="1155"/>
            <p14:sldId id="1156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75550" autoAdjust="0"/>
  </p:normalViewPr>
  <p:slideViewPr>
    <p:cSldViewPr snapToGrid="0">
      <p:cViewPr varScale="1">
        <p:scale>
          <a:sx n="44" d="100"/>
          <a:sy n="44" d="100"/>
        </p:scale>
        <p:origin x="316" y="24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presProps" Target="presProps.xml"/><Relationship Id="rId10" Type="http://schemas.openxmlformats.org/officeDocument/2006/relationships/slide" Target="slides/slide5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67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993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Releases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production environment cookbook restriction to the latest web server version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all nodes and verify that all production nodes have been updated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30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25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0719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85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the latest apache version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0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222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15213</TotalTime>
  <Words>160</Words>
  <Application>Microsoft Office PowerPoint</Application>
  <PresentationFormat>Custom</PresentationFormat>
  <Paragraphs>38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Courier New</vt:lpstr>
      <vt:lpstr>Gill Sans MT</vt:lpstr>
      <vt:lpstr>Inconsolata</vt:lpstr>
      <vt:lpstr>Wingdings</vt:lpstr>
      <vt:lpstr>ChefDk3.2Template</vt:lpstr>
      <vt:lpstr>Releases</vt:lpstr>
      <vt:lpstr>Objectives</vt:lpstr>
      <vt:lpstr>One more thing...</vt:lpstr>
      <vt:lpstr>New Home Page</vt:lpstr>
      <vt:lpstr>Ready for Production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1943</cp:revision>
  <cp:lastPrinted>2015-02-07T23:49:10Z</cp:lastPrinted>
  <dcterms:created xsi:type="dcterms:W3CDTF">2012-09-13T17:36:07Z</dcterms:created>
  <dcterms:modified xsi:type="dcterms:W3CDTF">2015-08-17T21:16:59Z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